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9601200" cy="12801600" type="A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6395" autoAdjust="0"/>
  </p:normalViewPr>
  <p:slideViewPr>
    <p:cSldViewPr snapToGrid="0">
      <p:cViewPr varScale="1">
        <p:scale>
          <a:sx n="60" d="100"/>
          <a:sy n="60" d="100"/>
        </p:scale>
        <p:origin x="2976" y="96"/>
      </p:cViewPr>
      <p:guideLst>
        <p:guide orient="horz" pos="4032"/>
        <p:guide pos="3024"/>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en-US" smtClean="0"/>
              <a:t>Click to edit Master title style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17/05/2016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60460229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17/05/2016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4087919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17/05/2016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2633574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17/05/2016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4242047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en-US" smtClean="0"/>
              <a:t>Click to edit Master title style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solidFill>
              </a:defRPr>
            </a:lvl1pPr>
            <a:lvl2pPr marL="480060" indent="0">
              <a:buNone/>
              <a:defRPr sz="2100">
                <a:solidFill>
                  <a:schemeClr val="tx1">
                    <a:tint val="75000"/>
                  </a:schemeClr>
                </a:solidFill>
              </a:defRPr>
            </a:lvl2pPr>
            <a:lvl3pPr marL="960120" indent="0">
              <a:buNone/>
              <a:defRPr sz="1890">
                <a:solidFill>
                  <a:schemeClr val="tx1">
                    <a:tint val="75000"/>
                  </a:schemeClr>
                </a:solidFill>
              </a:defRPr>
            </a:lvl3pPr>
            <a:lvl4pPr marL="1440180" indent="0">
              <a:buNone/>
              <a:defRPr sz="1680">
                <a:solidFill>
                  <a:schemeClr val="tx1">
                    <a:tint val="75000"/>
                  </a:schemeClr>
                </a:solidFill>
              </a:defRPr>
            </a:lvl4pPr>
            <a:lvl5pPr marL="1920240" indent="0">
              <a:buNone/>
              <a:defRPr sz="1680">
                <a:solidFill>
                  <a:schemeClr val="tx1">
                    <a:tint val="75000"/>
                  </a:schemeClr>
                </a:solidFill>
              </a:defRPr>
            </a:lvl5pPr>
            <a:lvl6pPr marL="2400300" indent="0">
              <a:buNone/>
              <a:defRPr sz="1680">
                <a:solidFill>
                  <a:schemeClr val="tx1">
                    <a:tint val="75000"/>
                  </a:schemeClr>
                </a:solidFill>
              </a:defRPr>
            </a:lvl6pPr>
            <a:lvl7pPr marL="2880360" indent="0">
              <a:buNone/>
              <a:defRPr sz="1680">
                <a:solidFill>
                  <a:schemeClr val="tx1">
                    <a:tint val="75000"/>
                  </a:schemeClr>
                </a:solidFill>
              </a:defRPr>
            </a:lvl7pPr>
            <a:lvl8pPr marL="3360420" indent="0">
              <a:buNone/>
              <a:defRPr sz="1680">
                <a:solidFill>
                  <a:schemeClr val="tx1">
                    <a:tint val="75000"/>
                  </a:schemeClr>
                </a:solidFill>
              </a:defRPr>
            </a:lvl8pPr>
            <a:lvl9pPr marL="384048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BDBBB60-D546-43F2-BC8B-9E80838458E7}" type="datetimeFigureOut">
              <a:rPr lang="en-GB" smtClean="0"/>
              <a:t>17/05/2016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1077830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BB60-D546-43F2-BC8B-9E80838458E7}" type="datetimeFigureOut">
              <a:rPr lang="en-GB" smtClean="0"/>
              <a:t>17/05/2016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2062122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smtClean="0"/>
              <a:t>Edit Master text styles</a:t>
            </a:r>
          </a:p>
        </p:txBody>
      </p:sp>
      <p:sp>
        <p:nvSpPr>
          <p:cNvPr id="4" name="Content Placeholder 3"/>
          <p:cNvSpPr>
            <a:spLocks noGrp="1"/>
          </p:cNvSpPr>
          <p:nvPr>
            <p:ph sz="half" idx="2"/>
          </p:nvPr>
        </p:nvSpPr>
        <p:spPr>
          <a:xfrm>
            <a:off x="661334" y="4676140"/>
            <a:ext cx="4061757" cy="68778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smtClean="0"/>
              <a:t>Edit Master text styles</a:t>
            </a:r>
          </a:p>
        </p:txBody>
      </p:sp>
      <p:sp>
        <p:nvSpPr>
          <p:cNvPr id="6" name="Content Placeholder 5"/>
          <p:cNvSpPr>
            <a:spLocks noGrp="1"/>
          </p:cNvSpPr>
          <p:nvPr>
            <p:ph sz="quarter" idx="4"/>
          </p:nvPr>
        </p:nvSpPr>
        <p:spPr>
          <a:xfrm>
            <a:off x="4860608" y="4676140"/>
            <a:ext cx="4081761" cy="68778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BDBBB60-D546-43F2-BC8B-9E80838458E7}" type="datetimeFigureOut">
              <a:rPr lang="en-GB" smtClean="0"/>
              <a:t>17/05/2016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3580063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BDBBB60-D546-43F2-BC8B-9E80838458E7}" type="datetimeFigureOut">
              <a:rPr lang="en-GB" smtClean="0"/>
              <a:t>17/05/2016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640550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DBBB60-D546-43F2-BC8B-9E80838458E7}" type="datetimeFigureOut">
              <a:rPr lang="en-GB" smtClean="0"/>
              <a:t>17/05/2016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977799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smtClean="0"/>
              <a:t>Click to edit Master title style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smtClean="0"/>
              <a:t>Edit Master text styles</a:t>
            </a:r>
          </a:p>
        </p:txBody>
      </p:sp>
      <p:sp>
        <p:nvSpPr>
          <p:cNvPr id="5" name="Date Placeholder 4"/>
          <p:cNvSpPr>
            <a:spLocks noGrp="1"/>
          </p:cNvSpPr>
          <p:nvPr>
            <p:ph type="dt" sz="half" idx="10"/>
          </p:nvPr>
        </p:nvSpPr>
        <p:spPr/>
        <p:txBody>
          <a:bodyPr/>
          <a:lstStyle/>
          <a:p>
            <a:fld id="{3BDBBB60-D546-43F2-BC8B-9E80838458E7}" type="datetimeFigureOut">
              <a:rPr lang="en-GB" smtClean="0"/>
              <a:t>17/05/2016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1593307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en-US" smtClean="0"/>
              <a:t>Click icon to add picture</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smtClean="0"/>
              <a:t>Edit Master text styles</a:t>
            </a:r>
          </a:p>
        </p:txBody>
      </p:sp>
      <p:sp>
        <p:nvSpPr>
          <p:cNvPr id="5" name="Date Placeholder 4"/>
          <p:cNvSpPr>
            <a:spLocks noGrp="1"/>
          </p:cNvSpPr>
          <p:nvPr>
            <p:ph type="dt" sz="half" idx="10"/>
          </p:nvPr>
        </p:nvSpPr>
        <p:spPr/>
        <p:txBody>
          <a:bodyPr/>
          <a:lstStyle/>
          <a:p>
            <a:fld id="{3BDBBB60-D546-43F2-BC8B-9E80838458E7}" type="datetimeFigureOut">
              <a:rPr lang="en-GB" smtClean="0"/>
              <a:t>17/05/2016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2426865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75000"/>
                  </a:schemeClr>
                </a:solidFill>
              </a:defRPr>
            </a:lvl1pPr>
          </a:lstStyle>
          <a:p>
            <a:fld id="{3BDBBB60-D546-43F2-BC8B-9E80838458E7}" type="datetimeFigureOut">
              <a:rPr lang="en-GB" smtClean="0"/>
              <a:t>17/05/2016</a:t>
            </a:fld>
            <a:endParaRPr lang="en-GB"/>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75000"/>
                  </a:schemeClr>
                </a:solidFill>
              </a:defRPr>
            </a:lvl1pPr>
          </a:lstStyle>
          <a:p>
            <a:fld id="{BBAB1D9D-E57A-4022-A39C-DFD47D1311C1}" type="slidenum">
              <a:rPr lang="en-GB" smtClean="0"/>
              <a:t>‹#›</a:t>
            </a:fld>
            <a:endParaRPr lang="en-GB"/>
          </a:p>
        </p:txBody>
      </p:sp>
    </p:spTree>
    <p:extLst>
      <p:ext uri="{BB962C8B-B14F-4D97-AF65-F5344CB8AC3E}">
        <p14:creationId xmlns:p14="http://schemas.microsoft.com/office/powerpoint/2010/main" val="8293713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0/0e/WISE-_Andromeda.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5696" t="2399" r="13767" b="3396"/>
          <a:stretch/>
        </p:blipFill>
        <p:spPr bwMode="auto">
          <a:xfrm>
            <a:off x="-16042" y="-64168"/>
            <a:ext cx="9609222" cy="1283368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720090" y="263471"/>
            <a:ext cx="8161020" cy="833056"/>
          </a:xfrm>
        </p:spPr>
        <p:txBody>
          <a:bodyPr>
            <a:noAutofit/>
          </a:bodyPr>
          <a:lstStyle/>
          <a:p>
            <a:r>
              <a:rPr lang="en-GB" sz="4000" dirty="0" smtClean="0">
                <a:solidFill>
                  <a:schemeClr val="bg1"/>
                </a:solidFill>
              </a:rPr>
              <a:t>Character AI &amp; Updating Background</a:t>
            </a:r>
            <a:endParaRPr lang="en-GB" sz="4000" dirty="0">
              <a:solidFill>
                <a:schemeClr val="bg1"/>
              </a:solidFill>
            </a:endParaRPr>
          </a:p>
        </p:txBody>
      </p:sp>
      <p:sp>
        <p:nvSpPr>
          <p:cNvPr id="4" name="TextBox 3"/>
          <p:cNvSpPr txBox="1"/>
          <p:nvPr/>
        </p:nvSpPr>
        <p:spPr>
          <a:xfrm>
            <a:off x="340963" y="1565329"/>
            <a:ext cx="8790561" cy="830997"/>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600" dirty="0" smtClean="0"/>
              <a:t>Intro</a:t>
            </a:r>
            <a:endParaRPr lang="en-GB" sz="1600" dirty="0" smtClean="0"/>
          </a:p>
          <a:p>
            <a:r>
              <a:rPr lang="en-GB" sz="1600" dirty="0" smtClean="0"/>
              <a:t>Both the components are used in the COMP150 group game. The first </a:t>
            </a:r>
            <a:r>
              <a:rPr lang="en-GB" sz="1600" dirty="0" smtClean="0"/>
              <a:t>updates the game background based on the location of the ISS. The second is an AI for the character in the game</a:t>
            </a:r>
            <a:r>
              <a:rPr lang="en-GB" sz="1600" dirty="0"/>
              <a:t>.</a:t>
            </a:r>
            <a:endParaRPr lang="en-GB" sz="1600" dirty="0" smtClean="0"/>
          </a:p>
        </p:txBody>
      </p:sp>
      <p:pic>
        <p:nvPicPr>
          <p:cNvPr id="6" name="Picture 5"/>
          <p:cNvPicPr>
            <a:picLocks noChangeAspect="1"/>
          </p:cNvPicPr>
          <p:nvPr/>
        </p:nvPicPr>
        <p:blipFill>
          <a:blip r:embed="rId3"/>
          <a:stretch>
            <a:fillRect/>
          </a:stretch>
        </p:blipFill>
        <p:spPr>
          <a:xfrm>
            <a:off x="5033653" y="2726024"/>
            <a:ext cx="4097871" cy="4251158"/>
          </a:xfrm>
          <a:prstGeom prst="rect">
            <a:avLst/>
          </a:prstGeom>
          <a:ln w="57150">
            <a:solidFill>
              <a:schemeClr val="bg1"/>
            </a:solidFill>
          </a:ln>
        </p:spPr>
      </p:pic>
      <p:sp>
        <p:nvSpPr>
          <p:cNvPr id="9" name="TextBox 8"/>
          <p:cNvSpPr txBox="1"/>
          <p:nvPr/>
        </p:nvSpPr>
        <p:spPr>
          <a:xfrm>
            <a:off x="315575" y="3165935"/>
            <a:ext cx="4231037" cy="1600438"/>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400" dirty="0" smtClean="0"/>
              <a:t>This uses the Open Notify API to get the location of the International Space Station. Using JSON and the C++ REST SDK the code extracts the time and the coordinates from the JSON object and moves the background accordingly.  The functions return a </a:t>
            </a:r>
            <a:r>
              <a:rPr lang="en-GB" sz="1400" dirty="0" err="1" smtClean="0"/>
              <a:t>pplx</a:t>
            </a:r>
            <a:r>
              <a:rPr lang="en-GB" sz="1400" dirty="0" smtClean="0"/>
              <a:t>::task which allows the data to be extracted in the background and not force the program to wait.</a:t>
            </a:r>
            <a:endParaRPr lang="en-GB" sz="1400" dirty="0"/>
          </a:p>
        </p:txBody>
      </p:sp>
      <p:sp>
        <p:nvSpPr>
          <p:cNvPr id="12" name="TextBox 11"/>
          <p:cNvSpPr txBox="1"/>
          <p:nvPr/>
        </p:nvSpPr>
        <p:spPr>
          <a:xfrm>
            <a:off x="4967068" y="7922289"/>
            <a:ext cx="4231037" cy="1077218"/>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600" dirty="0" smtClean="0"/>
              <a:t>The character AI uses the State design pattern to change the characters state depending on the environment. For example if there is low oxygen the character will move slower and lose health.</a:t>
            </a:r>
            <a:endParaRPr lang="en-GB" sz="1600" dirty="0"/>
          </a:p>
        </p:txBody>
      </p:sp>
      <p:sp>
        <p:nvSpPr>
          <p:cNvPr id="11" name="TextBox 10"/>
          <p:cNvSpPr txBox="1"/>
          <p:nvPr/>
        </p:nvSpPr>
        <p:spPr>
          <a:xfrm>
            <a:off x="307072" y="2559033"/>
            <a:ext cx="4231037" cy="400110"/>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2000" b="1" dirty="0" smtClean="0"/>
              <a:t>Updating Background:</a:t>
            </a:r>
            <a:endParaRPr lang="en-GB" sz="2000" b="1" dirty="0"/>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6232"/>
          <a:stretch/>
        </p:blipFill>
        <p:spPr>
          <a:xfrm>
            <a:off x="281151" y="5028551"/>
            <a:ext cx="4265461" cy="2927746"/>
          </a:xfrm>
          <a:prstGeom prst="rect">
            <a:avLst/>
          </a:prstGeom>
          <a:ln w="57150">
            <a:solidFill>
              <a:schemeClr val="bg1"/>
            </a:solidFill>
          </a:ln>
        </p:spPr>
      </p:pic>
      <p:sp>
        <p:nvSpPr>
          <p:cNvPr id="14" name="TextBox 13"/>
          <p:cNvSpPr txBox="1"/>
          <p:nvPr/>
        </p:nvSpPr>
        <p:spPr>
          <a:xfrm>
            <a:off x="4967069" y="7247537"/>
            <a:ext cx="4231037" cy="400110"/>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2000" b="1" dirty="0" smtClean="0"/>
              <a:t>Character AI:</a:t>
            </a:r>
            <a:endParaRPr lang="en-GB" sz="2000" b="1" dirty="0"/>
          </a:p>
        </p:txBody>
      </p:sp>
      <p:pic>
        <p:nvPicPr>
          <p:cNvPr id="5" name="Picture 2" descr="State diagram"/>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5772" y="8198898"/>
            <a:ext cx="4316221" cy="2233269"/>
          </a:xfrm>
          <a:prstGeom prst="rect">
            <a:avLst/>
          </a:prstGeom>
          <a:noFill/>
          <a:ln w="57150">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292669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423</TotalTime>
  <Words>150</Words>
  <Application>Microsoft Office PowerPoint</Application>
  <PresentationFormat>A3 Paper (297x420 mm)</PresentationFormat>
  <Paragraphs>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Character AI &amp; Updating Background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COMP110 –Character AI</dc:title>
  <dc:creator>Maddie Kay</dc:creator>
  <cp:lastModifiedBy>Maddie Kay</cp:lastModifiedBy>
  <cp:revision>15</cp:revision>
  <dcterms:created xsi:type="dcterms:W3CDTF">2016-05-15T12:51:37Z</dcterms:created>
  <dcterms:modified xsi:type="dcterms:W3CDTF">2016-05-17T16:08:58Z</dcterms:modified>
</cp:coreProperties>
</file>

<file path=docProps/thumbnail.jpeg>
</file>